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02" autoAdjust="0"/>
    <p:restoredTop sz="94660"/>
  </p:normalViewPr>
  <p:slideViewPr>
    <p:cSldViewPr snapToGrid="0">
      <p:cViewPr>
        <p:scale>
          <a:sx n="66" d="100"/>
          <a:sy n="66" d="100"/>
        </p:scale>
        <p:origin x="2214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12B7D-C642-DA64-6679-E1E3048E6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FF86FF-9814-553D-5E22-B794B643C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CB50DF-9C4B-20FF-CE00-9BF61CE3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7BEAA-183E-4A55-9951-3C8C1B0A3CD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2FA089-8C1A-A210-99BA-8C922CEDE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8B0BA6-F5EB-2D68-C505-EDC8BC00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1BD-83AC-422C-BE46-32E248553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7208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2BD759-F9B8-A720-8E72-7AB7E3D4D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50A44F0-0EE4-EFDC-24F5-93ACC7B36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51CD1D-97EC-D27B-D4BA-7BACCF1C4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7BEAA-183E-4A55-9951-3C8C1B0A3CD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984421-939D-B520-3066-ECC0C1AA1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AA3646-DC5D-0C02-2620-36C6CF69F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1BD-83AC-422C-BE46-32E248553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79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3AFA40-4E83-7A87-6E45-6A128352D0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9DDA55A-F21C-50C1-43AA-F802500D4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69B955-BD3B-6A3C-F8EA-AE4444F7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7BEAA-183E-4A55-9951-3C8C1B0A3CD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94309BA-2E5A-088D-97FA-884442255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A2DC4F-9B3C-D19C-36A9-1517ED12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1BD-83AC-422C-BE46-32E248553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444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EF21B2-3391-18A1-E69C-4758282A8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B050F6-BCFB-5B6D-373E-09E598AB8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8AE872-3D3F-3CEE-0A20-D52616FC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7BEAA-183E-4A55-9951-3C8C1B0A3CD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B67907-F415-1848-B7B9-44CB5D033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E89D9C-78EE-B925-8E1A-F7B2C951B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1BD-83AC-422C-BE46-32E248553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632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6293FE-1109-3BFD-D313-DBEF67D17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79A4D0-0341-C283-33B1-69F47F5D8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9CC960-7DDE-1489-9C4F-DA083FA92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7BEAA-183E-4A55-9951-3C8C1B0A3CD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41E5D5-46FA-1F62-3BAA-BB1EF307B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8A8983-2C03-C008-ADDC-6148BD6F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1BD-83AC-422C-BE46-32E248553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341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77902-922F-1EF9-1DB7-8417B2A54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8BEDBE-BE98-4F27-3FF4-C617905DF9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1F0266B-B08F-CB55-85EE-D19F614D7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B2B82A-F4D8-0CAB-0C78-60F97B3EB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7BEAA-183E-4A55-9951-3C8C1B0A3CD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FB9138-D114-E47B-5CE7-34BC7961D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12D3B03-58B1-17FB-57CB-9E0EA073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1BD-83AC-422C-BE46-32E248553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52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989F6-DA2E-3FCA-C5C4-7961C06F0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3871B8-732D-7507-8E94-E791FE5F6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5F59BBB-0E5E-1300-B734-045EA3280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A14B8B7-8504-1D6A-8BBB-4EC0D62859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69B8548-1505-471F-B93D-18E99AB18D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B7332E0-5F86-A008-F19D-71DDD6393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7BEAA-183E-4A55-9951-3C8C1B0A3CD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1578A27-42BB-B90E-7AD8-151B09DEB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70BE48-C9BD-3AC9-1E99-4171E49ED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1BD-83AC-422C-BE46-32E248553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8479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BEA96-7267-4925-2EB7-CFB823F9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BC25AAD-8498-7B37-76A8-9C23384CE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7BEAA-183E-4A55-9951-3C8C1B0A3CD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DB83275-8CB4-CA16-6E7E-0045367CC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7370DE3-D9DF-5DA1-B609-0E12D5DFA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1BD-83AC-422C-BE46-32E248553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774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A6F398A-4D9D-0D25-B73B-57B0FF63E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7BEAA-183E-4A55-9951-3C8C1B0A3CD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A11F258-611E-8447-5934-E8D5256D3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70FB41B-9064-ABF4-6BBF-1698409FA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1BD-83AC-422C-BE46-32E248553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9188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76EAD-CBB3-CA76-C6C2-2A01285B3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8607CC-E29D-0D51-33F9-741C9CB7B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01D2DF9-40B6-ACCE-BAE4-2DC4E31BB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892C42-E1A7-DEFD-F310-DB1C7143C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7BEAA-183E-4A55-9951-3C8C1B0A3CD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40E5B6A-C38A-4C63-151C-6CB36DBB8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BE0026-6AE7-8AC3-9BCC-06244DB2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1BD-83AC-422C-BE46-32E248553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9628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AA14E-DDA1-9990-8252-8C724D73B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F24855B-FF1E-0CA9-4FDF-321C174BF4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3BA3124-EEC8-158E-C15E-E7988B5AF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49C63E-48B9-8C60-69AF-2A5340D9C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7BEAA-183E-4A55-9951-3C8C1B0A3CD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FA3E601-BA5D-A9A1-D2C7-720054564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F1C90D4-BADE-D5C6-6721-F34CE2CC4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1BD-83AC-422C-BE46-32E248553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6007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DAA62B5-A1BF-7346-4843-55C1BDC7E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B02338-CBB2-27A0-322E-585339118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FFFA00-3BB4-213E-8195-C427903A92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7BEAA-183E-4A55-9951-3C8C1B0A3CD8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0A7D75-4FEE-8E40-6686-4E66FECD87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3203D3-EEF3-3A9E-0170-9E3525145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361BD-83AC-422C-BE46-32E248553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4805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16469FB-E57E-0488-32D0-C36213C2E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9" r="10672" b="433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24898-D5CE-8C52-5052-AEB873FCE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600"/>
              <a:t>PickleRick Programming Language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2A94992-9A26-50CF-9599-8C99C61B8F97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  <a:ea typeface="+mn-ea"/>
                <a:cs typeface="+mn-cs"/>
              </a:rPr>
              <a:t>Logica da Computação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  <a:ea typeface="+mn-ea"/>
                <a:cs typeface="+mn-cs"/>
              </a:rPr>
              <a:t>Aluno: Rafael Seicali Malcervelli</a:t>
            </a:r>
          </a:p>
        </p:txBody>
      </p:sp>
    </p:spTree>
    <p:extLst>
      <p:ext uri="{BB962C8B-B14F-4D97-AF65-F5344CB8AC3E}">
        <p14:creationId xmlns:p14="http://schemas.microsoft.com/office/powerpoint/2010/main" val="1829346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24898-D5CE-8C52-5052-AEB873FCE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21644"/>
            <a:ext cx="4391024" cy="6553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t-BR" sz="3400" dirty="0">
                <a:solidFill>
                  <a:schemeClr val="bg1"/>
                </a:solidFill>
              </a:rPr>
              <a:t>Motivação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2A94992-9A26-50CF-9599-8C99C61B8F97}"/>
              </a:ext>
            </a:extLst>
          </p:cNvPr>
          <p:cNvSpPr txBox="1">
            <a:spLocks/>
          </p:cNvSpPr>
          <p:nvPr/>
        </p:nvSpPr>
        <p:spPr>
          <a:xfrm>
            <a:off x="835025" y="1528616"/>
            <a:ext cx="4391024" cy="48077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Rick and Morty é uma série de TV originada no canal Adult Swim que conta a história de diversas aventuras do cientista mais inteligente do mundo e seu neto.</a:t>
            </a: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Viagens interdimensionais e intergalácticas com um humor ácido e voltado para o público adulto.</a:t>
            </a: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Como seria se tal cientista decidisse criar uma linguagem de programação para seus experimentos com base nas suas histórias?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4138312"/>
            <a:ext cx="5260975" cy="1410656"/>
            <a:chOff x="6096000" y="4138312"/>
            <a:chExt cx="5260975" cy="141065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Rick Sanchez (Rick and Morty) runs AMD CPU's. : r/Amd">
            <a:extLst>
              <a:ext uri="{FF2B5EF4-FFF2-40B4-BE49-F238E27FC236}">
                <a16:creationId xmlns:a16="http://schemas.microsoft.com/office/drawing/2014/main" id="{9EAB7163-33C7-84CD-26A1-3CDAE9D38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821" y="1719277"/>
            <a:ext cx="5785331" cy="383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05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24898-D5CE-8C52-5052-AEB873FCE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21644"/>
            <a:ext cx="4391024" cy="6553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t-BR" sz="3400" dirty="0">
                <a:solidFill>
                  <a:schemeClr val="bg1"/>
                </a:solidFill>
              </a:rPr>
              <a:t>Características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2A94992-9A26-50CF-9599-8C99C61B8F97}"/>
              </a:ext>
            </a:extLst>
          </p:cNvPr>
          <p:cNvSpPr txBox="1">
            <a:spLocks/>
          </p:cNvSpPr>
          <p:nvPr/>
        </p:nvSpPr>
        <p:spPr>
          <a:xfrm>
            <a:off x="835025" y="1528616"/>
            <a:ext cx="4391024" cy="4807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Para printar algo na linguagem, utiliza da frase “show me </a:t>
            </a:r>
            <a:r>
              <a:rPr lang="pt-BR" sz="2400" dirty="0" err="1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what</a:t>
            </a:r>
            <a:r>
              <a:rPr lang="pt-BR" sz="24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2400" dirty="0" err="1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you</a:t>
            </a:r>
            <a:r>
              <a:rPr lang="pt-BR" sz="24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2400" dirty="0" err="1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got</a:t>
            </a:r>
            <a:r>
              <a:rPr lang="pt-BR" sz="24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”, dita por entidades de outra dimensão durante um torneio entre diversos planetas, o qual apenas o vencedor não é destruído.</a:t>
            </a: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Ao invés da utilização dos sinais de &gt; (MAIOR) e &lt; (MENOR), usa-se “</a:t>
            </a:r>
            <a:r>
              <a:rPr lang="pt-BR" sz="2400" dirty="0" err="1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rickier_than</a:t>
            </a:r>
            <a:r>
              <a:rPr lang="pt-BR" sz="24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” e “</a:t>
            </a:r>
            <a:r>
              <a:rPr lang="pt-BR" sz="2400" dirty="0" err="1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mortyer_than</a:t>
            </a:r>
            <a:r>
              <a:rPr lang="pt-BR" sz="24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”, respectivamente, visto que o neto (Morty) do cientista (Rick) é sempre apontado como burro e insignificante para ele.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4138312"/>
            <a:ext cx="5260975" cy="1410656"/>
            <a:chOff x="6096000" y="4138312"/>
            <a:chExt cx="5260975" cy="141065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Show Me What You Got Rick And Morty GIF - Show Me What You Got Rick And  Morty What You Got - Discover &amp; Share GIFs">
            <a:extLst>
              <a:ext uri="{FF2B5EF4-FFF2-40B4-BE49-F238E27FC236}">
                <a16:creationId xmlns:a16="http://schemas.microsoft.com/office/drawing/2014/main" id="{E35912D3-2972-BD69-3C61-06B8FDD11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074" y="341539"/>
            <a:ext cx="5475277" cy="28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Szechuan sauce fiasco proves Rick and Morty fans don't understand Rick  and Morty - Polygon">
            <a:extLst>
              <a:ext uri="{FF2B5EF4-FFF2-40B4-BE49-F238E27FC236}">
                <a16:creationId xmlns:a16="http://schemas.microsoft.com/office/drawing/2014/main" id="{B072B953-6026-C0C2-0A51-D8C5E69F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33938"/>
            <a:ext cx="5440351" cy="280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84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24898-D5CE-8C52-5052-AEB873FCE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21644"/>
            <a:ext cx="4391024" cy="6553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t-BR" sz="3400" dirty="0">
                <a:solidFill>
                  <a:schemeClr val="bg1"/>
                </a:solidFill>
              </a:rPr>
              <a:t>Curiosidades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2A94992-9A26-50CF-9599-8C99C61B8F97}"/>
              </a:ext>
            </a:extLst>
          </p:cNvPr>
          <p:cNvSpPr txBox="1">
            <a:spLocks/>
          </p:cNvSpPr>
          <p:nvPr/>
        </p:nvSpPr>
        <p:spPr>
          <a:xfrm>
            <a:off x="835025" y="1528616"/>
            <a:ext cx="4391024" cy="48077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 caixa de </a:t>
            </a:r>
            <a:r>
              <a:rPr lang="pt-BR" sz="2400" dirty="0" err="1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Meeseeks</a:t>
            </a:r>
            <a:r>
              <a:rPr lang="pt-BR" sz="24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 é um objeto obtido pelo Rick em uma de suas muitas aventuras pelos universos que ao ser utilizada, um ser azulado aparece e realiza uma atividade proposta pelo usuário que apertou a caixa </a:t>
            </a: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Um detalhe curioso é que enquanto o ser não termina de executar tal ação, ele permanece vivo e só desaparece ao finalizá-la</a:t>
            </a: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Por isso, assemelha-se ao comportamento de uma variável e é assim que é declarada uma nova variável na linguagem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4138312"/>
            <a:ext cx="5260975" cy="1410656"/>
            <a:chOff x="6096000" y="4138312"/>
            <a:chExt cx="5260975" cy="141065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074" name="Picture 2" descr="Mr. Meeseeks Box | Rick and Morty Wiki | Fandom">
            <a:extLst>
              <a:ext uri="{FF2B5EF4-FFF2-40B4-BE49-F238E27FC236}">
                <a16:creationId xmlns:a16="http://schemas.microsoft.com/office/drawing/2014/main" id="{550F6A1D-6B1C-38F2-38FD-4BEDE5340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536" y="692817"/>
            <a:ext cx="5216263" cy="287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r. Meeseeks | Rick and Morty Wiki | Fandom">
            <a:extLst>
              <a:ext uri="{FF2B5EF4-FFF2-40B4-BE49-F238E27FC236}">
                <a16:creationId xmlns:a16="http://schemas.microsoft.com/office/drawing/2014/main" id="{EEF5FB6E-9A6E-FF2F-16B0-2B176F68A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13784"/>
            <a:ext cx="5260975" cy="285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460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24898-D5CE-8C52-5052-AEB873FCE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21644"/>
            <a:ext cx="4391024" cy="6553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t-BR" sz="3400" dirty="0">
                <a:solidFill>
                  <a:schemeClr val="bg1"/>
                </a:solidFill>
              </a:rPr>
              <a:t>Exemplos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2A94992-9A26-50CF-9599-8C99C61B8F97}"/>
              </a:ext>
            </a:extLst>
          </p:cNvPr>
          <p:cNvSpPr txBox="1">
            <a:spLocks/>
          </p:cNvSpPr>
          <p:nvPr/>
        </p:nvSpPr>
        <p:spPr>
          <a:xfrm>
            <a:off x="835025" y="1528616"/>
            <a:ext cx="4391024" cy="4807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4138312"/>
            <a:ext cx="5260975" cy="1410656"/>
            <a:chOff x="6096000" y="4138312"/>
            <a:chExt cx="5260975" cy="141065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F23EEE0D-1B37-5E8F-882B-F464609D5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5" y="1176980"/>
            <a:ext cx="3181794" cy="161947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7FC632B-F841-8B78-133E-5E250DE38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25" y="5158388"/>
            <a:ext cx="4696480" cy="7811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5BF871D-D284-EA14-9E87-C0971EFE2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031" y="1046008"/>
            <a:ext cx="3877216" cy="28864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E905739-6B2B-BB95-0C65-03BE83F13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074" y="4138313"/>
            <a:ext cx="5463269" cy="2065172"/>
          </a:xfrm>
          <a:prstGeom prst="rect">
            <a:avLst/>
          </a:prstGeom>
        </p:spPr>
      </p:pic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E819648C-8101-B0D9-240C-FC6E024F13F1}"/>
              </a:ext>
            </a:extLst>
          </p:cNvPr>
          <p:cNvSpPr/>
          <p:nvPr/>
        </p:nvSpPr>
        <p:spPr>
          <a:xfrm>
            <a:off x="2184400" y="2975936"/>
            <a:ext cx="537028" cy="20029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Dobrada 12">
            <a:extLst>
              <a:ext uri="{FF2B5EF4-FFF2-40B4-BE49-F238E27FC236}">
                <a16:creationId xmlns:a16="http://schemas.microsoft.com/office/drawing/2014/main" id="{F625F602-01EE-0838-E66E-37F967C0EE3D}"/>
              </a:ext>
            </a:extLst>
          </p:cNvPr>
          <p:cNvSpPr/>
          <p:nvPr/>
        </p:nvSpPr>
        <p:spPr>
          <a:xfrm rot="16200000" flipH="1">
            <a:off x="6208218" y="3023497"/>
            <a:ext cx="1067253" cy="116237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54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1086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251</Words>
  <Application>Microsoft Office PowerPoint</Application>
  <PresentationFormat>Widescreen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do Office</vt:lpstr>
      <vt:lpstr>PickleRick Programming Language</vt:lpstr>
      <vt:lpstr>Motivação</vt:lpstr>
      <vt:lpstr>Características</vt:lpstr>
      <vt:lpstr>Curiosidades</vt:lpstr>
      <vt:lpstr>Exemplos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PickleRick Programming Language</dc:title>
  <dc:creator>Rafael Seicali Malcervelli</dc:creator>
  <cp:lastModifiedBy>Rafael Seicali Malcervelli</cp:lastModifiedBy>
  <cp:revision>1</cp:revision>
  <dcterms:created xsi:type="dcterms:W3CDTF">2022-12-11T18:01:56Z</dcterms:created>
  <dcterms:modified xsi:type="dcterms:W3CDTF">2022-12-11T18:28:26Z</dcterms:modified>
</cp:coreProperties>
</file>